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5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6858000" cx="12192000"/>
  <p:notesSz cx="6858000" cy="9144000"/>
  <p:embeddedFontLst>
    <p:embeddedFont>
      <p:font typeface="Open Sans Medium"/>
      <p:regular r:id="rId10"/>
      <p:bold r:id="rId11"/>
      <p:italic r:id="rId12"/>
      <p:boldItalic r:id="rId13"/>
    </p:embeddedFont>
    <p:embeddedFont>
      <p:font typeface="Open Sans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OpenSansMedium-bold.fntdata"/><Relationship Id="rId10" Type="http://schemas.openxmlformats.org/officeDocument/2006/relationships/font" Target="fonts/OpenSansMedium-regular.fntdata"/><Relationship Id="rId13" Type="http://schemas.openxmlformats.org/officeDocument/2006/relationships/font" Target="fonts/OpenSansMedium-boldItalic.fntdata"/><Relationship Id="rId12" Type="http://schemas.openxmlformats.org/officeDocument/2006/relationships/font" Target="fonts/OpenSansMedium-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OpenSans-bold.fntdata"/><Relationship Id="rId14" Type="http://schemas.openxmlformats.org/officeDocument/2006/relationships/font" Target="fonts/OpenSans-regular.fntdata"/><Relationship Id="rId17" Type="http://schemas.openxmlformats.org/officeDocument/2006/relationships/font" Target="fonts/OpenSans-boldItalic.fntdata"/><Relationship Id="rId16" Type="http://schemas.openxmlformats.org/officeDocument/2006/relationships/font" Target="fonts/OpenSans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g29c0addadf3_0_10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" name="Google Shape;47;g29c0addadf3_0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29c70750ca1_2_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29c70750ca1_2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9c0addadf3_0_8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9c0addadf3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9c70750ca1_2_1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9c70750ca1_2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9c70750ca1_2_2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9c70750ca1_2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type="title">
  <p:cSld name="TITL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oogle Shape;11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7994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2"/>
          <p:cNvSpPr txBox="1"/>
          <p:nvPr/>
        </p:nvSpPr>
        <p:spPr>
          <a:xfrm>
            <a:off x="523701" y="2884975"/>
            <a:ext cx="3895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>
                <a:solidFill>
                  <a:srgbClr val="BFBFBF"/>
                </a:solidFill>
                <a:latin typeface="Open Sans"/>
                <a:ea typeface="Open Sans"/>
                <a:cs typeface="Open Sans"/>
                <a:sym typeface="Open Sans"/>
              </a:rPr>
              <a:t>Area tematica: 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" name="Google Shape;13;p2"/>
          <p:cNvSpPr txBox="1"/>
          <p:nvPr/>
        </p:nvSpPr>
        <p:spPr>
          <a:xfrm>
            <a:off x="523700" y="3504842"/>
            <a:ext cx="2008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>
                <a:solidFill>
                  <a:srgbClr val="BFBFBF"/>
                </a:solidFill>
                <a:latin typeface="Open Sans"/>
                <a:ea typeface="Open Sans"/>
                <a:cs typeface="Open Sans"/>
                <a:sym typeface="Open Sans"/>
              </a:rPr>
              <a:t>Istituto: 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4" name="Google Shape;14;p2"/>
          <p:cNvSpPr txBox="1"/>
          <p:nvPr/>
        </p:nvSpPr>
        <p:spPr>
          <a:xfrm>
            <a:off x="523700" y="4124708"/>
            <a:ext cx="2008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>
                <a:solidFill>
                  <a:srgbClr val="BFBFBF"/>
                </a:solidFill>
                <a:latin typeface="Open Sans"/>
                <a:ea typeface="Open Sans"/>
                <a:cs typeface="Open Sans"/>
                <a:sym typeface="Open Sans"/>
              </a:rPr>
              <a:t>Livello: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5" name="Google Shape;15;p2"/>
          <p:cNvSpPr txBox="1"/>
          <p:nvPr/>
        </p:nvSpPr>
        <p:spPr>
          <a:xfrm>
            <a:off x="523701" y="4744575"/>
            <a:ext cx="3895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>
                <a:solidFill>
                  <a:srgbClr val="D8D8D8"/>
                </a:solidFill>
                <a:latin typeface="Open Sans"/>
                <a:ea typeface="Open Sans"/>
                <a:cs typeface="Open Sans"/>
                <a:sym typeface="Open Sans"/>
              </a:rPr>
              <a:t>Team:</a:t>
            </a:r>
            <a:endParaRPr sz="24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6" name="Google Shape;16;p2"/>
          <p:cNvSpPr txBox="1"/>
          <p:nvPr>
            <p:ph type="ctrTitle"/>
          </p:nvPr>
        </p:nvSpPr>
        <p:spPr>
          <a:xfrm>
            <a:off x="523700" y="1226196"/>
            <a:ext cx="8675400" cy="15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Open Sans"/>
              <a:buChar char="●"/>
              <a:defRPr sz="50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descr="Area tematica&#10;" id="17" name="Google Shape;17;p2"/>
          <p:cNvSpPr txBox="1"/>
          <p:nvPr>
            <p:ph idx="1" type="subTitle"/>
          </p:nvPr>
        </p:nvSpPr>
        <p:spPr>
          <a:xfrm>
            <a:off x="2755375" y="2849875"/>
            <a:ext cx="4644000" cy="5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Open Sans"/>
              <a:buNone/>
              <a:defRPr sz="1800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3pPr>
            <a:lvl4pPr lvl="3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4pPr>
            <a:lvl5pPr lvl="4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5pPr>
            <a:lvl6pPr lvl="5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6pPr>
            <a:lvl7pPr lvl="6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7pPr>
            <a:lvl8pPr lvl="7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8pPr>
            <a:lvl9pPr lvl="8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descr="Area tematica&#10;" id="19" name="Google Shape;19;p2"/>
          <p:cNvSpPr txBox="1"/>
          <p:nvPr>
            <p:ph idx="2" type="subTitle"/>
          </p:nvPr>
        </p:nvSpPr>
        <p:spPr>
          <a:xfrm>
            <a:off x="1812375" y="3462550"/>
            <a:ext cx="4644000" cy="5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Open Sans"/>
              <a:buNone/>
              <a:defRPr sz="1800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3pPr>
            <a:lvl4pPr lvl="3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4pPr>
            <a:lvl5pPr lvl="4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5pPr>
            <a:lvl6pPr lvl="5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6pPr>
            <a:lvl7pPr lvl="6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7pPr>
            <a:lvl8pPr lvl="7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8pPr>
            <a:lvl9pPr lvl="8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9pPr>
          </a:lstStyle>
          <a:p/>
        </p:txBody>
      </p:sp>
      <p:sp>
        <p:nvSpPr>
          <p:cNvPr descr="Area tematica&#10;" id="20" name="Google Shape;20;p2"/>
          <p:cNvSpPr txBox="1"/>
          <p:nvPr>
            <p:ph idx="3" type="subTitle"/>
          </p:nvPr>
        </p:nvSpPr>
        <p:spPr>
          <a:xfrm>
            <a:off x="1812375" y="4061025"/>
            <a:ext cx="4535400" cy="5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Open Sans"/>
              <a:buNone/>
              <a:defRPr sz="1800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3pPr>
            <a:lvl4pPr lvl="3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4pPr>
            <a:lvl5pPr lvl="4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5pPr>
            <a:lvl6pPr lvl="5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6pPr>
            <a:lvl7pPr lvl="6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7pPr>
            <a:lvl8pPr lvl="7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8pPr>
            <a:lvl9pPr lvl="8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9pPr>
          </a:lstStyle>
          <a:p/>
        </p:txBody>
      </p:sp>
      <p:sp>
        <p:nvSpPr>
          <p:cNvPr descr="Area tematica&#10;" id="21" name="Google Shape;21;p2"/>
          <p:cNvSpPr txBox="1"/>
          <p:nvPr>
            <p:ph idx="4" type="subTitle"/>
          </p:nvPr>
        </p:nvSpPr>
        <p:spPr>
          <a:xfrm>
            <a:off x="1812375" y="4714750"/>
            <a:ext cx="4535400" cy="5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Open Sans"/>
              <a:buNone/>
              <a:defRPr sz="1800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3pPr>
            <a:lvl4pPr lvl="3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4pPr>
            <a:lvl5pPr lvl="4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5pPr>
            <a:lvl6pPr lvl="5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6pPr>
            <a:lvl7pPr lvl="6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7pPr>
            <a:lvl8pPr lvl="7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8pPr>
            <a:lvl9pPr lvl="8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/>
          <p:nvPr>
            <p:ph idx="2" type="pic"/>
          </p:nvPr>
        </p:nvSpPr>
        <p:spPr>
          <a:xfrm>
            <a:off x="6540000" y="-20425"/>
            <a:ext cx="5652000" cy="6858000"/>
          </a:xfrm>
          <a:prstGeom prst="rect">
            <a:avLst/>
          </a:prstGeom>
          <a:noFill/>
          <a:ln>
            <a:noFill/>
          </a:ln>
        </p:spPr>
      </p:sp>
      <p:sp>
        <p:nvSpPr>
          <p:cNvPr id="24" name="Google Shape;24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/>
          <p:nvPr>
            <p:ph idx="3" type="pic"/>
          </p:nvPr>
        </p:nvSpPr>
        <p:spPr>
          <a:xfrm>
            <a:off x="0" y="1475925"/>
            <a:ext cx="6171000" cy="38652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/>
          <p:nvPr>
            <p:ph type="title"/>
          </p:nvPr>
        </p:nvSpPr>
        <p:spPr>
          <a:xfrm>
            <a:off x="838200" y="1154000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pen Sans Medium"/>
              <a:buChar char="●"/>
              <a:defRPr sz="3000">
                <a:latin typeface="Open Sans Medium"/>
                <a:ea typeface="Open Sans Medium"/>
                <a:cs typeface="Open Sans Medium"/>
                <a:sym typeface="Open Sans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" type="body"/>
          </p:nvPr>
        </p:nvSpPr>
        <p:spPr>
          <a:xfrm>
            <a:off x="838200" y="2614500"/>
            <a:ext cx="5181600" cy="29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>
                <a:latin typeface="Open Sans"/>
                <a:ea typeface="Open Sans"/>
                <a:cs typeface="Open Sans"/>
                <a:sym typeface="Open Sans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○"/>
              <a:defRPr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■"/>
              <a:defRPr>
                <a:latin typeface="Open Sans"/>
                <a:ea typeface="Open Sans"/>
                <a:cs typeface="Open Sans"/>
                <a:sym typeface="Open Sans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>
                <a:latin typeface="Open Sans"/>
                <a:ea typeface="Open Sans"/>
                <a:cs typeface="Open Sans"/>
                <a:sym typeface="Open Sans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○"/>
              <a:defRPr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■"/>
              <a:defRPr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○"/>
              <a:defRPr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■"/>
              <a:defRPr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2" type="body"/>
          </p:nvPr>
        </p:nvSpPr>
        <p:spPr>
          <a:xfrm>
            <a:off x="6172200" y="2614500"/>
            <a:ext cx="5181600" cy="29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>
                <a:latin typeface="Open Sans"/>
                <a:ea typeface="Open Sans"/>
                <a:cs typeface="Open Sans"/>
                <a:sym typeface="Open Sans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○"/>
              <a:defRPr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■"/>
              <a:defRPr>
                <a:latin typeface="Open Sans"/>
                <a:ea typeface="Open Sans"/>
                <a:cs typeface="Open Sans"/>
                <a:sym typeface="Open Sans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>
                <a:latin typeface="Open Sans"/>
                <a:ea typeface="Open Sans"/>
                <a:cs typeface="Open Sans"/>
                <a:sym typeface="Open Sans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○"/>
              <a:defRPr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■"/>
              <a:defRPr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○"/>
              <a:defRPr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■"/>
              <a:defRPr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/>
          <p:nvPr>
            <p:ph type="title"/>
          </p:nvPr>
        </p:nvSpPr>
        <p:spPr>
          <a:xfrm>
            <a:off x="-29700" y="928700"/>
            <a:ext cx="12251400" cy="6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/>
          <p:nvPr>
            <p:ph idx="2" type="pic"/>
          </p:nvPr>
        </p:nvSpPr>
        <p:spPr>
          <a:xfrm>
            <a:off x="-50" y="1619300"/>
            <a:ext cx="12192000" cy="40428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7"/>
          <p:cNvSpPr txBox="1"/>
          <p:nvPr>
            <p:ph type="title"/>
          </p:nvPr>
        </p:nvSpPr>
        <p:spPr>
          <a:xfrm>
            <a:off x="819150" y="1635975"/>
            <a:ext cx="3932100" cy="1290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pen Sans Medium"/>
              <a:buChar char="●"/>
              <a:defRPr sz="3000">
                <a:latin typeface="Open Sans Medium"/>
                <a:ea typeface="Open Sans Medium"/>
                <a:cs typeface="Open Sans Medium"/>
                <a:sym typeface="Open Sans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Font typeface="Open Sans Medium"/>
              <a:buNone/>
              <a:defRPr>
                <a:latin typeface="Open Sans Medium"/>
                <a:ea typeface="Open Sans Medium"/>
                <a:cs typeface="Open Sans Medium"/>
                <a:sym typeface="Open Sans Medium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Font typeface="Open Sans Medium"/>
              <a:buNone/>
              <a:defRPr>
                <a:latin typeface="Open Sans Medium"/>
                <a:ea typeface="Open Sans Medium"/>
                <a:cs typeface="Open Sans Medium"/>
                <a:sym typeface="Open Sans Medium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Font typeface="Open Sans Medium"/>
              <a:buNone/>
              <a:defRPr>
                <a:latin typeface="Open Sans Medium"/>
                <a:ea typeface="Open Sans Medium"/>
                <a:cs typeface="Open Sans Medium"/>
                <a:sym typeface="Open Sans Medium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Font typeface="Open Sans Medium"/>
              <a:buNone/>
              <a:defRPr>
                <a:latin typeface="Open Sans Medium"/>
                <a:ea typeface="Open Sans Medium"/>
                <a:cs typeface="Open Sans Medium"/>
                <a:sym typeface="Open Sans Medium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Font typeface="Open Sans Medium"/>
              <a:buNone/>
              <a:defRPr>
                <a:latin typeface="Open Sans Medium"/>
                <a:ea typeface="Open Sans Medium"/>
                <a:cs typeface="Open Sans Medium"/>
                <a:sym typeface="Open Sans Medium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Font typeface="Open Sans Medium"/>
              <a:buNone/>
              <a:defRPr>
                <a:latin typeface="Open Sans Medium"/>
                <a:ea typeface="Open Sans Medium"/>
                <a:cs typeface="Open Sans Medium"/>
                <a:sym typeface="Open Sans Medium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Font typeface="Open Sans Medium"/>
              <a:buNone/>
              <a:defRPr>
                <a:latin typeface="Open Sans Medium"/>
                <a:ea typeface="Open Sans Medium"/>
                <a:cs typeface="Open Sans Medium"/>
                <a:sym typeface="Open Sans Medium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Font typeface="Open Sans Medium"/>
              <a:buNone/>
              <a:defRPr>
                <a:latin typeface="Open Sans Medium"/>
                <a:ea typeface="Open Sans Medium"/>
                <a:cs typeface="Open Sans Medium"/>
                <a:sym typeface="Open Sans Medium"/>
              </a:defRPr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5181600" y="1512825"/>
            <a:ext cx="6172200" cy="45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40" name="Google Shape;40;p7"/>
          <p:cNvSpPr txBox="1"/>
          <p:nvPr>
            <p:ph idx="2" type="body"/>
          </p:nvPr>
        </p:nvSpPr>
        <p:spPr>
          <a:xfrm>
            <a:off x="819138" y="30465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1020">
          <p15:clr>
            <a:srgbClr val="E46962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/>
          <p:nvPr>
            <p:ph type="title"/>
          </p:nvPr>
        </p:nvSpPr>
        <p:spPr>
          <a:xfrm>
            <a:off x="839800" y="1524000"/>
            <a:ext cx="3932100" cy="1223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pen Sans Medium"/>
              <a:buChar char="●"/>
              <a:defRPr sz="3000">
                <a:latin typeface="Open Sans Medium"/>
                <a:ea typeface="Open Sans Medium"/>
                <a:cs typeface="Open Sans Medium"/>
                <a:sym typeface="Open Sans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8"/>
          <p:cNvSpPr/>
          <p:nvPr>
            <p:ph idx="2" type="pic"/>
          </p:nvPr>
        </p:nvSpPr>
        <p:spPr>
          <a:xfrm>
            <a:off x="5183200" y="1447800"/>
            <a:ext cx="7151700" cy="4136100"/>
          </a:xfrm>
          <a:prstGeom prst="rect">
            <a:avLst/>
          </a:prstGeom>
          <a:noFill/>
          <a:ln>
            <a:noFill/>
          </a:ln>
        </p:spPr>
      </p:sp>
      <p:sp>
        <p:nvSpPr>
          <p:cNvPr id="44" name="Google Shape;44;p8"/>
          <p:cNvSpPr txBox="1"/>
          <p:nvPr>
            <p:ph idx="1" type="body"/>
          </p:nvPr>
        </p:nvSpPr>
        <p:spPr>
          <a:xfrm>
            <a:off x="839800" y="2924850"/>
            <a:ext cx="3932100" cy="265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theme" Target="../theme/theme1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pic>
        <p:nvPicPr>
          <p:cNvPr id="9" name="Google Shape;9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 txBox="1"/>
          <p:nvPr>
            <p:ph type="ctrTitle"/>
          </p:nvPr>
        </p:nvSpPr>
        <p:spPr>
          <a:xfrm>
            <a:off x="523700" y="1226196"/>
            <a:ext cx="8675400" cy="15429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9"/>
          <p:cNvSpPr txBox="1"/>
          <p:nvPr>
            <p:ph idx="1" type="subTitle"/>
          </p:nvPr>
        </p:nvSpPr>
        <p:spPr>
          <a:xfrm>
            <a:off x="2755375" y="2849875"/>
            <a:ext cx="4644000" cy="531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9"/>
          <p:cNvSpPr txBox="1"/>
          <p:nvPr>
            <p:ph idx="2" type="subTitle"/>
          </p:nvPr>
        </p:nvSpPr>
        <p:spPr>
          <a:xfrm>
            <a:off x="1812375" y="3462550"/>
            <a:ext cx="4644000" cy="531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9"/>
          <p:cNvSpPr txBox="1"/>
          <p:nvPr>
            <p:ph idx="3" type="subTitle"/>
          </p:nvPr>
        </p:nvSpPr>
        <p:spPr>
          <a:xfrm>
            <a:off x="1812375" y="4061025"/>
            <a:ext cx="4535400" cy="531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9"/>
          <p:cNvSpPr txBox="1"/>
          <p:nvPr>
            <p:ph idx="4" type="subTitle"/>
          </p:nvPr>
        </p:nvSpPr>
        <p:spPr>
          <a:xfrm>
            <a:off x="1812375" y="4714750"/>
            <a:ext cx="4535400" cy="531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/>
          <p:nvPr>
            <p:ph type="title"/>
          </p:nvPr>
        </p:nvSpPr>
        <p:spPr>
          <a:xfrm>
            <a:off x="839800" y="1524000"/>
            <a:ext cx="3932100" cy="12231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59" name="Google Shape;59;p10"/>
          <p:cNvSpPr/>
          <p:nvPr>
            <p:ph idx="2" type="pic"/>
          </p:nvPr>
        </p:nvSpPr>
        <p:spPr>
          <a:xfrm>
            <a:off x="5183200" y="1447800"/>
            <a:ext cx="7151700" cy="4136100"/>
          </a:xfrm>
          <a:prstGeom prst="rect">
            <a:avLst/>
          </a:prstGeom>
        </p:spPr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839800" y="2924850"/>
            <a:ext cx="3932100" cy="2658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/>
          <p:nvPr>
            <p:ph idx="2" type="pic"/>
          </p:nvPr>
        </p:nvSpPr>
        <p:spPr>
          <a:xfrm>
            <a:off x="6540000" y="-20425"/>
            <a:ext cx="5652000" cy="6858000"/>
          </a:xfrm>
          <a:prstGeom prst="rect">
            <a:avLst/>
          </a:prstGeom>
        </p:spPr>
      </p:sp>
      <p:sp>
        <p:nvSpPr>
          <p:cNvPr id="66" name="Google Shape;66;p11"/>
          <p:cNvSpPr/>
          <p:nvPr>
            <p:ph idx="3" type="pic"/>
          </p:nvPr>
        </p:nvSpPr>
        <p:spPr>
          <a:xfrm>
            <a:off x="0" y="1475925"/>
            <a:ext cx="6171000" cy="3865200"/>
          </a:xfrm>
          <a:prstGeom prst="rect">
            <a:avLst/>
          </a:prstGeom>
        </p:spPr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/>
          <p:nvPr>
            <p:ph type="title"/>
          </p:nvPr>
        </p:nvSpPr>
        <p:spPr>
          <a:xfrm>
            <a:off x="-29700" y="990600"/>
            <a:ext cx="12251400" cy="6288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2" name="Google Shape;72;p12"/>
          <p:cNvSpPr/>
          <p:nvPr>
            <p:ph idx="2" type="pic"/>
          </p:nvPr>
        </p:nvSpPr>
        <p:spPr>
          <a:xfrm>
            <a:off x="-50" y="1619300"/>
            <a:ext cx="12192000" cy="4042800"/>
          </a:xfrm>
          <a:prstGeom prst="rect">
            <a:avLst/>
          </a:prstGeom>
        </p:spPr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3"/>
          <p:cNvSpPr txBox="1"/>
          <p:nvPr>
            <p:ph type="title"/>
          </p:nvPr>
        </p:nvSpPr>
        <p:spPr>
          <a:xfrm>
            <a:off x="838200" y="1154000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78" name="Google Shape;78;p13"/>
          <p:cNvSpPr txBox="1"/>
          <p:nvPr>
            <p:ph idx="1" type="body"/>
          </p:nvPr>
        </p:nvSpPr>
        <p:spPr>
          <a:xfrm>
            <a:off x="838200" y="2614500"/>
            <a:ext cx="5181600" cy="2945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9" name="Google Shape;79;p13"/>
          <p:cNvSpPr txBox="1"/>
          <p:nvPr>
            <p:ph idx="2" type="body"/>
          </p:nvPr>
        </p:nvSpPr>
        <p:spPr>
          <a:xfrm>
            <a:off x="6172200" y="2614500"/>
            <a:ext cx="5181600" cy="2945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